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4"/>
  </p:notesMasterIdLst>
  <p:handoutMasterIdLst>
    <p:handoutMasterId r:id="rId15"/>
  </p:handoutMasterIdLst>
  <p:sldIdLst>
    <p:sldId id="291" r:id="rId2"/>
    <p:sldId id="261" r:id="rId3"/>
    <p:sldId id="260" r:id="rId4"/>
    <p:sldId id="275" r:id="rId5"/>
    <p:sldId id="265" r:id="rId6"/>
    <p:sldId id="287" r:id="rId7"/>
    <p:sldId id="302" r:id="rId8"/>
    <p:sldId id="303" r:id="rId9"/>
    <p:sldId id="294" r:id="rId10"/>
    <p:sldId id="296" r:id="rId11"/>
    <p:sldId id="298" r:id="rId12"/>
    <p:sldId id="30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9"/>
    <p:restoredTop sz="94071"/>
  </p:normalViewPr>
  <p:slideViewPr>
    <p:cSldViewPr snapToGrid="0" snapToObjects="1">
      <p:cViewPr varScale="1">
        <p:scale>
          <a:sx n="80" d="100"/>
          <a:sy n="80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3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6DE61-F8D3-604D-BE5D-A2AD3E35ACB7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A98CF-8574-3648-8335-3197ACFBE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1EDDC-D259-4948-84B8-11DCBB66D19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8BEF4-2B0F-3F41-8FA8-D9CCEA5D2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3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K-means Clustering</a:t>
            </a:r>
          </a:p>
          <a:p>
            <a:pPr marL="845820" lvl="1" indent="-342900">
              <a:buAutoNum type="arabicPeriod"/>
            </a:pPr>
            <a:r>
              <a:rPr lang="en-US" sz="2400" dirty="0"/>
              <a:t>Specify the number of clusters (K). </a:t>
            </a:r>
          </a:p>
          <a:p>
            <a:pPr marL="845820" lvl="1" indent="-342900">
              <a:buAutoNum type="arabicPeriod"/>
            </a:pPr>
            <a:endParaRPr lang="en-US" sz="2400" dirty="0"/>
          </a:p>
          <a:p>
            <a:pPr marL="845820" lvl="1" indent="-342900">
              <a:buAutoNum type="arabicPeriod"/>
            </a:pPr>
            <a:r>
              <a:rPr lang="en-US" sz="2400" dirty="0"/>
              <a:t>Define what is </a:t>
            </a:r>
            <a:r>
              <a:rPr lang="en-US" sz="2400" b="1" dirty="0"/>
              <a:t>similar</a:t>
            </a:r>
            <a:r>
              <a:rPr lang="en-US" sz="2400" dirty="0"/>
              <a:t> or </a:t>
            </a:r>
            <a:r>
              <a:rPr lang="en-US" sz="2400" b="1" dirty="0"/>
              <a:t>dissimilar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/>
              <a:t>Euclidean</a:t>
            </a:r>
            <a:r>
              <a:rPr lang="en-US" sz="2000" dirty="0"/>
              <a:t> </a:t>
            </a:r>
            <a:r>
              <a:rPr lang="en-US" sz="2000" b="1" dirty="0" smtClean="0">
                <a:sym typeface="Wingdings" panose="05000000000000000000" pitchFamily="2" charset="2"/>
              </a:rPr>
              <a:t>Distance</a:t>
            </a:r>
            <a:r>
              <a:rPr lang="en-US" sz="2000" b="1" dirty="0">
                <a:sym typeface="Wingdings" panose="05000000000000000000" pitchFamily="2" charset="2"/>
              </a:rPr>
              <a:t>!</a:t>
            </a:r>
            <a:r>
              <a:rPr lang="en-US" sz="2000" dirty="0"/>
              <a:t> 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68" y="30394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Jan. 2017 </a:t>
            </a:r>
            <a:r>
              <a:rPr lang="en-US" dirty="0"/>
              <a:t>~</a:t>
            </a:r>
            <a:br>
              <a:rPr lang="en-US" dirty="0"/>
            </a:br>
            <a:r>
              <a:rPr lang="en-US" dirty="0" smtClean="0"/>
              <a:t>Mar.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3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Apr. 2017 ~ </a:t>
            </a:r>
            <a:br>
              <a:rPr lang="en-US" dirty="0" smtClean="0"/>
            </a:br>
            <a:r>
              <a:rPr lang="en-US" dirty="0" smtClean="0"/>
              <a:t>Jun.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Jul. 2017 ~</a:t>
            </a:r>
            <a:br>
              <a:rPr lang="en-US" dirty="0" smtClean="0"/>
            </a:br>
            <a:r>
              <a:rPr lang="en-US" dirty="0" smtClean="0"/>
              <a:t>Sep.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98E4A9-574B-4308-8DF4-7EFA86D3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for (Dis)similarity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03C3E1E2-8740-432C-9DE2-1BC723D8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Euclidean </a:t>
            </a:r>
            <a:r>
              <a:rPr lang="en-US" sz="2800" dirty="0" smtClean="0"/>
              <a:t>Distance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2" y="1501149"/>
            <a:ext cx="3090332" cy="537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9" y="2016832"/>
            <a:ext cx="4337058" cy="865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633" y="3026316"/>
            <a:ext cx="52844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br>
              <a:rPr lang="en-US" dirty="0"/>
            </a:br>
            <a:r>
              <a:rPr lang="en-US" dirty="0" smtClean="0"/>
              <a:t>Algorithm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68" y="376428"/>
            <a:ext cx="7620000" cy="6096000"/>
          </a:xfrm>
        </p:spPr>
      </p:pic>
    </p:spTree>
    <p:extLst>
      <p:ext uri="{BB962C8B-B14F-4D97-AF65-F5344CB8AC3E}">
        <p14:creationId xmlns:p14="http://schemas.microsoft.com/office/powerpoint/2010/main" val="2420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Finding the best k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029" y="864108"/>
            <a:ext cx="812895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TOTAL</a:t>
            </a:r>
            <a:r>
              <a:rPr lang="en-US" sz="2200" dirty="0"/>
              <a:t> Sum of Squares = </a:t>
            </a:r>
            <a:r>
              <a:rPr lang="en-US" sz="2200" b="1" dirty="0"/>
              <a:t>WITHIN</a:t>
            </a:r>
            <a:r>
              <a:rPr lang="en-US" sz="2200" dirty="0"/>
              <a:t> </a:t>
            </a:r>
            <a:r>
              <a:rPr lang="en-US" sz="2200" dirty="0" smtClean="0"/>
              <a:t>Groups </a:t>
            </a:r>
            <a:r>
              <a:rPr lang="en-US" sz="2200" dirty="0"/>
              <a:t>SS + </a:t>
            </a:r>
            <a:r>
              <a:rPr lang="en-US" sz="2200" b="1" dirty="0"/>
              <a:t>BETWEEN</a:t>
            </a:r>
            <a:r>
              <a:rPr lang="en-US" sz="2200" dirty="0"/>
              <a:t> Groups SS</a:t>
            </a:r>
          </a:p>
          <a:p>
            <a:pPr marL="502920" lvl="1" indent="0">
              <a:buNone/>
            </a:pPr>
            <a:r>
              <a:rPr lang="en-US" sz="2000" dirty="0"/>
              <a:t>     (</a:t>
            </a:r>
            <a:r>
              <a:rPr lang="en-US" sz="2000" b="1" dirty="0"/>
              <a:t>TOTAL</a:t>
            </a:r>
            <a:r>
              <a:rPr lang="en-US" sz="2000" dirty="0"/>
              <a:t> variance =  </a:t>
            </a:r>
            <a:r>
              <a:rPr lang="en-US" sz="2000" b="1" dirty="0"/>
              <a:t>WITHIN</a:t>
            </a:r>
            <a:r>
              <a:rPr lang="en-US" sz="2000" dirty="0"/>
              <a:t> variance + </a:t>
            </a:r>
            <a:r>
              <a:rPr lang="en-US" sz="2000" b="1" dirty="0"/>
              <a:t>BETWEEN</a:t>
            </a:r>
            <a:r>
              <a:rPr lang="en-US" sz="2000" dirty="0"/>
              <a:t> variance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57" y="3885856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28" y="1663372"/>
            <a:ext cx="3771900" cy="2752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106" y="1663372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ABDBDF-C7C2-4F3C-A3ED-21C3D59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Between Two Time 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FA705C-EC40-4B4E-90F6-C85BC9C3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502920" lvl="1" indent="0">
              <a:buNone/>
            </a:pPr>
            <a:endParaRPr lang="en-US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3000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587" r="3234" b="5762"/>
          <a:stretch/>
        </p:blipFill>
        <p:spPr>
          <a:xfrm>
            <a:off x="4637963" y="2015618"/>
            <a:ext cx="5777810" cy="3969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9" y="864108"/>
            <a:ext cx="4337058" cy="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Correlation Distance may be a better idea! </a:t>
            </a:r>
            <a:endParaRPr lang="en-US" sz="2800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48" y="1353083"/>
            <a:ext cx="54864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617201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124 stocks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84" y="864108"/>
            <a:ext cx="653336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84" y="864108"/>
            <a:ext cx="653336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Oct. 2016 ~</a:t>
            </a:r>
            <a:br>
              <a:rPr lang="en-US" dirty="0" smtClean="0"/>
            </a:br>
            <a:r>
              <a:rPr lang="en-US" dirty="0" smtClean="0"/>
              <a:t>Dec.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09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2891</TotalTime>
  <Words>91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Wingdings</vt:lpstr>
      <vt:lpstr>Wingdings 2</vt:lpstr>
      <vt:lpstr>Frame</vt:lpstr>
      <vt:lpstr>K-means</vt:lpstr>
      <vt:lpstr>Definition for (Dis)similarity</vt:lpstr>
      <vt:lpstr>K-means Algorithm </vt:lpstr>
      <vt:lpstr> Finding the best k  </vt:lpstr>
      <vt:lpstr>Distance Between Two Time Series</vt:lpstr>
      <vt:lpstr>Distance between Time Series </vt:lpstr>
      <vt:lpstr>All 124 stocks Data</vt:lpstr>
      <vt:lpstr>One Year Data</vt:lpstr>
      <vt:lpstr>Oct. 2016 ~ Dec. 2016</vt:lpstr>
      <vt:lpstr>Jan. 2017 ~ Mar. 2017</vt:lpstr>
      <vt:lpstr>Apr. 2017 ~  Jun. 2017</vt:lpstr>
      <vt:lpstr>Jul. 2017 ~ Sep. 2017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with R</dc:title>
  <dc:creator>Yin-Ting Chou</dc:creator>
  <cp:lastModifiedBy>Yin-Ting Chou</cp:lastModifiedBy>
  <cp:revision>84</cp:revision>
  <cp:lastPrinted>2017-10-11T15:13:07Z</cp:lastPrinted>
  <dcterms:created xsi:type="dcterms:W3CDTF">2017-10-09T01:47:08Z</dcterms:created>
  <dcterms:modified xsi:type="dcterms:W3CDTF">2017-10-19T03:10:29Z</dcterms:modified>
</cp:coreProperties>
</file>